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56" r:id="rId3"/>
  </p:sldMasterIdLst>
  <p:notesMasterIdLst>
    <p:notesMasterId r:id="rId15"/>
  </p:notesMasterIdLst>
  <p:sldIdLst>
    <p:sldId id="256" r:id="rId4"/>
    <p:sldId id="265" r:id="rId5"/>
    <p:sldId id="257" r:id="rId6"/>
    <p:sldId id="258" r:id="rId7"/>
    <p:sldId id="261" r:id="rId8"/>
    <p:sldId id="266" r:id="rId9"/>
    <p:sldId id="260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253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BA3D6-809A-4073-8244-905DD93AD176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D4795-4AA5-4516-B9E3-E67113F19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D4795-4AA5-4516-B9E3-E67113F199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D4795-4AA5-4516-B9E3-E67113F199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6400800" cy="3657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</a:t>
            </a:r>
          </a:p>
          <a:p>
            <a:pPr algn="l"/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ed ros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0672"/>
            <a:ext cx="8708164" cy="53421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মুল্যায়নঃ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1447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৩+৩=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21336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2514600" cy="13938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8900" dirty="0" smtClean="0">
                <a:latin typeface="NikoshBAN" pitchFamily="2" charset="0"/>
                <a:cs typeface="NikoshBAN" pitchFamily="2" charset="0"/>
              </a:rPr>
              <a:t>৪+৩=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724400" y="3429000"/>
            <a:ext cx="4114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৪ </a:t>
            </a:r>
          </a:p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+৪ 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1600200"/>
            <a:ext cx="182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1219200"/>
            <a:ext cx="152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57800" y="5867400"/>
            <a:ext cx="1981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5791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381000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৫ 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+ ৪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0" y="55626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7000" y="5334000"/>
            <a:ext cx="99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৯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229600" cy="6172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5410200"/>
            <a:ext cx="5029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5638800" cy="2133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মোঃআবু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জাফর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দাসগ্রাম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40386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তাং৩/৪/১৪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(১-৯)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62000" y="3749457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CC66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9600" dirty="0" smtClean="0">
                <a:solidFill>
                  <a:srgbClr val="FFCC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CC66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9600" dirty="0">
              <a:solidFill>
                <a:srgbClr val="FFCC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নীচ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1295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429000"/>
            <a:ext cx="144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3 </a:t>
            </a:r>
            <a:r>
              <a:rPr lang="en-US" sz="6600" dirty="0" smtClean="0"/>
              <a:t>  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4290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295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2004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32004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3276600"/>
            <a:ext cx="129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3400" y="762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0302">
            <a:off x="145457" y="1212258"/>
            <a:ext cx="771525" cy="771525"/>
          </a:xfrm>
          <a:prstGeom prst="rect">
            <a:avLst/>
          </a:prstGeom>
        </p:spPr>
      </p:pic>
      <p:pic>
        <p:nvPicPr>
          <p:cNvPr id="24" name="Picture 23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77033">
            <a:off x="821613" y="1202611"/>
            <a:ext cx="771525" cy="771525"/>
          </a:xfrm>
          <a:prstGeom prst="rect">
            <a:avLst/>
          </a:prstGeom>
        </p:spPr>
      </p:pic>
      <p:pic>
        <p:nvPicPr>
          <p:cNvPr id="25" name="Picture 24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95832">
            <a:off x="3657600" y="1295400"/>
            <a:ext cx="685800" cy="685800"/>
          </a:xfrm>
          <a:prstGeom prst="rect">
            <a:avLst/>
          </a:prstGeom>
        </p:spPr>
      </p:pic>
      <p:pic>
        <p:nvPicPr>
          <p:cNvPr id="26" name="Picture 25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07459">
            <a:off x="5661158" y="1111216"/>
            <a:ext cx="929075" cy="638739"/>
          </a:xfrm>
          <a:prstGeom prst="rect">
            <a:avLst/>
          </a:prstGeom>
        </p:spPr>
      </p:pic>
      <p:pic>
        <p:nvPicPr>
          <p:cNvPr id="27" name="Picture 26" descr="z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472056">
            <a:off x="6400342" y="915687"/>
            <a:ext cx="935168" cy="935168"/>
          </a:xfrm>
          <a:prstGeom prst="rect">
            <a:avLst/>
          </a:prstGeom>
        </p:spPr>
      </p:pic>
      <p:pic>
        <p:nvPicPr>
          <p:cNvPr id="28" name="Picture 27" descr="z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764028">
            <a:off x="7066654" y="1109308"/>
            <a:ext cx="978556" cy="769393"/>
          </a:xfrm>
          <a:prstGeom prst="rect">
            <a:avLst/>
          </a:prstGeom>
        </p:spPr>
      </p:pic>
      <p:pic>
        <p:nvPicPr>
          <p:cNvPr id="29" name="Picture 28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2228">
            <a:off x="1497573" y="1192774"/>
            <a:ext cx="762000" cy="762000"/>
          </a:xfrm>
          <a:prstGeom prst="rect">
            <a:avLst/>
          </a:prstGeom>
        </p:spPr>
      </p:pic>
      <p:pic>
        <p:nvPicPr>
          <p:cNvPr id="30" name="Picture 29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8470">
            <a:off x="3048000" y="1295400"/>
            <a:ext cx="685800" cy="685800"/>
          </a:xfrm>
          <a:prstGeom prst="rect">
            <a:avLst/>
          </a:prstGeom>
        </p:spPr>
      </p:pic>
      <p:pic>
        <p:nvPicPr>
          <p:cNvPr id="31" name="Picture 30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69224">
            <a:off x="5181600" y="1219200"/>
            <a:ext cx="762000" cy="523875"/>
          </a:xfrm>
          <a:prstGeom prst="rect">
            <a:avLst/>
          </a:prstGeom>
        </p:spPr>
      </p:pic>
      <p:pic>
        <p:nvPicPr>
          <p:cNvPr id="32" name="Picture 31" descr="z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2824">
            <a:off x="7888587" y="1108840"/>
            <a:ext cx="1115816" cy="767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1" y="990600"/>
            <a:ext cx="1524000" cy="1052512"/>
            <a:chOff x="228600" y="838200"/>
            <a:chExt cx="2666415" cy="1204912"/>
          </a:xfrm>
        </p:grpSpPr>
        <p:pic>
          <p:nvPicPr>
            <p:cNvPr id="2" name="Picture 1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838200"/>
              <a:ext cx="837615" cy="1204912"/>
            </a:xfrm>
            <a:prstGeom prst="rect">
              <a:avLst/>
            </a:prstGeom>
          </p:spPr>
        </p:pic>
        <p:pic>
          <p:nvPicPr>
            <p:cNvPr id="3" name="Picture 2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838200"/>
              <a:ext cx="837615" cy="1204912"/>
            </a:xfrm>
            <a:prstGeom prst="rect">
              <a:avLst/>
            </a:prstGeom>
          </p:spPr>
        </p:pic>
        <p:pic>
          <p:nvPicPr>
            <p:cNvPr id="4" name="Picture 3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838200"/>
              <a:ext cx="837615" cy="1204912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905000" y="1143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219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315200" y="914400"/>
            <a:ext cx="1524000" cy="1052512"/>
            <a:chOff x="228600" y="838200"/>
            <a:chExt cx="2666415" cy="1204912"/>
          </a:xfrm>
        </p:grpSpPr>
        <p:pic>
          <p:nvPicPr>
            <p:cNvPr id="20" name="Picture 19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838200"/>
              <a:ext cx="837615" cy="1204912"/>
            </a:xfrm>
            <a:prstGeom prst="rect">
              <a:avLst/>
            </a:prstGeom>
          </p:spPr>
        </p:pic>
        <p:pic>
          <p:nvPicPr>
            <p:cNvPr id="21" name="Picture 20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838200"/>
              <a:ext cx="837615" cy="1204912"/>
            </a:xfrm>
            <a:prstGeom prst="rect">
              <a:avLst/>
            </a:prstGeom>
          </p:spPr>
        </p:pic>
        <p:pic>
          <p:nvPicPr>
            <p:cNvPr id="22" name="Picture 21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838200"/>
              <a:ext cx="837615" cy="1204912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6096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1200" y="2971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30480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30480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30480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1000" y="3124200"/>
            <a:ext cx="60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3048000"/>
            <a:ext cx="190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৬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971800" y="1066800"/>
            <a:ext cx="1524000" cy="1052512"/>
            <a:chOff x="228600" y="838200"/>
            <a:chExt cx="2666415" cy="1204912"/>
          </a:xfrm>
        </p:grpSpPr>
        <p:pic>
          <p:nvPicPr>
            <p:cNvPr id="31" name="Picture 30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838200"/>
              <a:ext cx="837615" cy="1204912"/>
            </a:xfrm>
            <a:prstGeom prst="rect">
              <a:avLst/>
            </a:prstGeom>
          </p:spPr>
        </p:pic>
        <p:pic>
          <p:nvPicPr>
            <p:cNvPr id="32" name="Picture 31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838200"/>
              <a:ext cx="837615" cy="1204912"/>
            </a:xfrm>
            <a:prstGeom prst="rect">
              <a:avLst/>
            </a:prstGeom>
          </p:spPr>
        </p:pic>
        <p:pic>
          <p:nvPicPr>
            <p:cNvPr id="33" name="Picture 32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838200"/>
              <a:ext cx="837615" cy="1204912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5791200" y="990600"/>
            <a:ext cx="1219200" cy="990600"/>
            <a:chOff x="228600" y="838200"/>
            <a:chExt cx="2666415" cy="1204912"/>
          </a:xfrm>
        </p:grpSpPr>
        <p:pic>
          <p:nvPicPr>
            <p:cNvPr id="35" name="Picture 34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838200"/>
              <a:ext cx="837615" cy="1204912"/>
            </a:xfrm>
            <a:prstGeom prst="rect">
              <a:avLst/>
            </a:prstGeom>
          </p:spPr>
        </p:pic>
        <p:pic>
          <p:nvPicPr>
            <p:cNvPr id="36" name="Picture 35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6800" y="838200"/>
              <a:ext cx="837615" cy="1204912"/>
            </a:xfrm>
            <a:prstGeom prst="rect">
              <a:avLst/>
            </a:prstGeom>
          </p:spPr>
        </p:pic>
        <p:pic>
          <p:nvPicPr>
            <p:cNvPr id="37" name="Picture 36" descr="z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0" y="838200"/>
              <a:ext cx="837615" cy="120491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1676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29400" y="1143000"/>
            <a:ext cx="2286000" cy="1752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10400" y="4419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28956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৩+০=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3124200"/>
            <a:ext cx="182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  </a:t>
            </a:r>
          </a:p>
          <a:p>
            <a:r>
              <a:rPr lang="en-US" sz="6600" dirty="0" smtClean="0"/>
              <a:t>          </a:t>
            </a:r>
          </a:p>
          <a:p>
            <a:r>
              <a:rPr lang="en-US" sz="6600" dirty="0" smtClean="0"/>
              <a:t>    </a:t>
            </a:r>
            <a:endParaRPr lang="en-US" sz="6600" dirty="0"/>
          </a:p>
        </p:txBody>
      </p:sp>
      <p:pic>
        <p:nvPicPr>
          <p:cNvPr id="28" name="Picture 27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1152525" cy="1152525"/>
          </a:xfrm>
          <a:prstGeom prst="rect">
            <a:avLst/>
          </a:prstGeom>
        </p:spPr>
      </p:pic>
      <p:pic>
        <p:nvPicPr>
          <p:cNvPr id="29" name="Picture 28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19200"/>
            <a:ext cx="1076326" cy="1076326"/>
          </a:xfrm>
          <a:prstGeom prst="rect">
            <a:avLst/>
          </a:prstGeom>
        </p:spPr>
      </p:pic>
      <p:pic>
        <p:nvPicPr>
          <p:cNvPr id="30" name="Picture 29" descr="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295400"/>
            <a:ext cx="1000125" cy="10001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648200" y="1371600"/>
            <a:ext cx="1219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4953000" y="1447800"/>
            <a:ext cx="6096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শুন্য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2895600"/>
            <a:ext cx="15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35052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24" name="Picture 23" descr="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1371600"/>
            <a:ext cx="619125" cy="619125"/>
          </a:xfrm>
          <a:prstGeom prst="rect">
            <a:avLst/>
          </a:prstGeom>
        </p:spPr>
      </p:pic>
      <p:pic>
        <p:nvPicPr>
          <p:cNvPr id="25" name="Picture 24" descr="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1371600"/>
            <a:ext cx="619125" cy="619125"/>
          </a:xfrm>
          <a:prstGeom prst="rect">
            <a:avLst/>
          </a:prstGeom>
        </p:spPr>
      </p:pic>
      <p:pic>
        <p:nvPicPr>
          <p:cNvPr id="26" name="Picture 25" descr="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53400" y="1371600"/>
            <a:ext cx="619125" cy="61912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153400" y="3429000"/>
            <a:ext cx="68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 smtClean="0"/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+০  </a:t>
            </a:r>
          </a:p>
          <a:p>
            <a:r>
              <a:rPr lang="en-US" sz="2800" dirty="0" smtClean="0"/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229600" y="4267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1600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2895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9" grpId="0"/>
      <p:bldP spid="14" grpId="0" animBg="1"/>
      <p:bldP spid="15" grpId="0" animBg="1"/>
      <p:bldP spid="31" grpId="0"/>
      <p:bldP spid="2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89261" cy="856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8600" y="45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8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889261" cy="856219"/>
          </a:xfrm>
          <a:prstGeom prst="rect">
            <a:avLst/>
          </a:prstGeom>
        </p:spPr>
      </p:pic>
      <p:pic>
        <p:nvPicPr>
          <p:cNvPr id="11" name="Picture 10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8600"/>
            <a:ext cx="889261" cy="856219"/>
          </a:xfrm>
          <a:prstGeom prst="rect">
            <a:avLst/>
          </a:prstGeom>
        </p:spPr>
      </p:pic>
      <p:pic>
        <p:nvPicPr>
          <p:cNvPr id="12" name="Picture 11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28600"/>
            <a:ext cx="889261" cy="856219"/>
          </a:xfrm>
          <a:prstGeom prst="rect">
            <a:avLst/>
          </a:prstGeom>
        </p:spPr>
      </p:pic>
      <p:pic>
        <p:nvPicPr>
          <p:cNvPr id="13" name="Picture 12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28600"/>
            <a:ext cx="889261" cy="856219"/>
          </a:xfrm>
          <a:prstGeom prst="rect">
            <a:avLst/>
          </a:prstGeom>
        </p:spPr>
      </p:pic>
      <p:pic>
        <p:nvPicPr>
          <p:cNvPr id="14" name="Picture 13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600"/>
            <a:ext cx="889261" cy="856219"/>
          </a:xfrm>
          <a:prstGeom prst="rect">
            <a:avLst/>
          </a:prstGeom>
        </p:spPr>
      </p:pic>
      <p:pic>
        <p:nvPicPr>
          <p:cNvPr id="15" name="Picture 14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304800"/>
            <a:ext cx="493558" cy="475219"/>
          </a:xfrm>
          <a:prstGeom prst="rect">
            <a:avLst/>
          </a:prstGeom>
        </p:spPr>
      </p:pic>
      <p:pic>
        <p:nvPicPr>
          <p:cNvPr id="16" name="Picture 15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304800"/>
            <a:ext cx="493558" cy="475219"/>
          </a:xfrm>
          <a:prstGeom prst="rect">
            <a:avLst/>
          </a:prstGeom>
        </p:spPr>
      </p:pic>
      <p:pic>
        <p:nvPicPr>
          <p:cNvPr id="17" name="Picture 16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304800"/>
            <a:ext cx="493558" cy="475219"/>
          </a:xfrm>
          <a:prstGeom prst="rect">
            <a:avLst/>
          </a:prstGeom>
        </p:spPr>
      </p:pic>
      <p:pic>
        <p:nvPicPr>
          <p:cNvPr id="18" name="Picture 17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5800" y="914400"/>
            <a:ext cx="493558" cy="475219"/>
          </a:xfrm>
          <a:prstGeom prst="rect">
            <a:avLst/>
          </a:prstGeom>
        </p:spPr>
      </p:pic>
      <p:pic>
        <p:nvPicPr>
          <p:cNvPr id="19" name="Picture 18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914400"/>
            <a:ext cx="493558" cy="475219"/>
          </a:xfrm>
          <a:prstGeom prst="rect">
            <a:avLst/>
          </a:prstGeom>
        </p:spPr>
      </p:pic>
      <p:pic>
        <p:nvPicPr>
          <p:cNvPr id="20" name="Picture 19" descr="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914400"/>
            <a:ext cx="493558" cy="47521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19200" y="27432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৪+২=৬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48400" y="2590800"/>
            <a:ext cx="76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৪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+ 2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৬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6172200" y="37338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দলীয়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কাজঃদুই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ঘরের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গণনা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খালি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ঘরে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ea typeface="MS UI Gothic" pitchFamily="34" charset="-128"/>
                <a:cs typeface="NikoshBAN" pitchFamily="2" charset="0"/>
              </a:rPr>
              <a:t>? </a:t>
            </a:r>
            <a:endParaRPr lang="en-US" sz="2400" dirty="0">
              <a:latin typeface="NikoshBAN" pitchFamily="2" charset="0"/>
              <a:ea typeface="MS UI Gothic" pitchFamily="34" charset="-128"/>
              <a:cs typeface="NikoshBAN" pitchFamily="2" charset="0"/>
            </a:endParaRPr>
          </a:p>
        </p:txBody>
      </p:sp>
      <p:pic>
        <p:nvPicPr>
          <p:cNvPr id="4" name="Picture 3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914400" cy="914400"/>
          </a:xfrm>
          <a:prstGeom prst="rect">
            <a:avLst/>
          </a:prstGeom>
        </p:spPr>
      </p:pic>
      <p:pic>
        <p:nvPicPr>
          <p:cNvPr id="5" name="Picture 4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914400" cy="914400"/>
          </a:xfrm>
          <a:prstGeom prst="rect">
            <a:avLst/>
          </a:prstGeom>
        </p:spPr>
      </p:pic>
      <p:pic>
        <p:nvPicPr>
          <p:cNvPr id="6" name="Picture 5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143000"/>
            <a:ext cx="914400" cy="914400"/>
          </a:xfrm>
          <a:prstGeom prst="rect">
            <a:avLst/>
          </a:prstGeom>
        </p:spPr>
      </p:pic>
      <p:pic>
        <p:nvPicPr>
          <p:cNvPr id="7" name="Picture 6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914400" cy="914400"/>
          </a:xfrm>
          <a:prstGeom prst="rect">
            <a:avLst/>
          </a:prstGeom>
        </p:spPr>
      </p:pic>
      <p:pic>
        <p:nvPicPr>
          <p:cNvPr id="8" name="Picture 7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914400" cy="914400"/>
          </a:xfrm>
          <a:prstGeom prst="rect">
            <a:avLst/>
          </a:prstGeom>
        </p:spPr>
      </p:pic>
      <p:pic>
        <p:nvPicPr>
          <p:cNvPr id="9" name="Picture 8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19200"/>
            <a:ext cx="914400" cy="914400"/>
          </a:xfrm>
          <a:prstGeom prst="rect">
            <a:avLst/>
          </a:prstGeom>
        </p:spPr>
      </p:pic>
      <p:pic>
        <p:nvPicPr>
          <p:cNvPr id="10" name="Picture 9" descr="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219200"/>
            <a:ext cx="914400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81200" y="13716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1524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একএে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1295400"/>
            <a:ext cx="1447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2743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0" y="1447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505200"/>
            <a:ext cx="966162" cy="871537"/>
          </a:xfrm>
          <a:prstGeom prst="rect">
            <a:avLst/>
          </a:prstGeom>
        </p:spPr>
      </p:pic>
      <p:pic>
        <p:nvPicPr>
          <p:cNvPr id="20" name="Picture 1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505200"/>
            <a:ext cx="966162" cy="871537"/>
          </a:xfrm>
          <a:prstGeom prst="rect">
            <a:avLst/>
          </a:prstGeom>
        </p:spPr>
      </p:pic>
      <p:pic>
        <p:nvPicPr>
          <p:cNvPr id="21" name="Picture 20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505200"/>
            <a:ext cx="966162" cy="871537"/>
          </a:xfrm>
          <a:prstGeom prst="rect">
            <a:avLst/>
          </a:prstGeom>
        </p:spPr>
      </p:pic>
      <p:pic>
        <p:nvPicPr>
          <p:cNvPr id="22" name="Picture 2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19600"/>
            <a:ext cx="966162" cy="871537"/>
          </a:xfrm>
          <a:prstGeom prst="rect">
            <a:avLst/>
          </a:prstGeom>
        </p:spPr>
      </p:pic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419600"/>
            <a:ext cx="966162" cy="87153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276600" y="3810000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3657600"/>
            <a:ext cx="966162" cy="871537"/>
          </a:xfrm>
          <a:prstGeom prst="rect">
            <a:avLst/>
          </a:prstGeom>
        </p:spPr>
      </p:pic>
      <p:pic>
        <p:nvPicPr>
          <p:cNvPr id="26" name="Picture 2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657600"/>
            <a:ext cx="966162" cy="871537"/>
          </a:xfrm>
          <a:prstGeom prst="rect">
            <a:avLst/>
          </a:prstGeom>
        </p:spPr>
      </p:pic>
      <p:pic>
        <p:nvPicPr>
          <p:cNvPr id="27" name="Picture 2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572000"/>
            <a:ext cx="966162" cy="87153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629400" y="3962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15200" y="4267200"/>
            <a:ext cx="1143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৮৮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91400" y="4343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৮টি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52400" y="3352800"/>
            <a:ext cx="8991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158</Words>
  <Application>Microsoft Office PowerPoint</Application>
  <PresentationFormat>On-screen Show (4:3)</PresentationFormat>
  <Paragraphs>85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Foundry</vt:lpstr>
      <vt:lpstr>Verve</vt:lpstr>
      <vt:lpstr>Oriel</vt:lpstr>
      <vt:lpstr>সকলকে শুভেচ্ছা </vt:lpstr>
      <vt:lpstr>পরিচিতিঃ</vt:lpstr>
      <vt:lpstr>Slide 3</vt:lpstr>
      <vt:lpstr>Slide 4</vt:lpstr>
      <vt:lpstr>Slide 5</vt:lpstr>
      <vt:lpstr>Slide 6</vt:lpstr>
      <vt:lpstr>Slide 7</vt:lpstr>
      <vt:lpstr>Slide 8</vt:lpstr>
      <vt:lpstr>Slide 9</vt:lpstr>
      <vt:lpstr>                ৪+৩=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PTI Natore</cp:lastModifiedBy>
  <cp:revision>138</cp:revision>
  <dcterms:created xsi:type="dcterms:W3CDTF">2006-08-16T00:00:00Z</dcterms:created>
  <dcterms:modified xsi:type="dcterms:W3CDTF">2014-04-06T10:45:59Z</dcterms:modified>
</cp:coreProperties>
</file>